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C5F44-70EE-4D7E-999E-A9ABDA8048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52EA74-2454-4499-BD37-B0CCB8551D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D0FB9-207A-4C1D-86DC-CD323A19B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756A0-C047-4FFA-8225-3305A7C0F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96B20-B3ED-4418-A539-2FFC9D000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600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9AF8C-AD74-4768-8B58-D0F30EAFE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CBCF54-CF1F-4F21-BDB2-98F202EFE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D0CF0-F400-436F-8582-5ED97737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71365-44EF-41AC-A480-3B61C4951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86983E-3A34-4E39-A6E8-439D2F5AB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3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0B45BF-0889-4C48-BBE8-4AF5256966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8FF51E-E710-4392-A3A5-4CFB31AFE1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CB1C0-9E59-4E3A-9A16-157FCF2FF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9D9F4-16C3-4E22-AD3A-BA6571776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700D9-4908-47E4-8B1F-BC5CE8879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018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09E89-2296-4201-8032-CE6205CD3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1ABA1-5DB4-43D0-861D-335EE9EE9D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E8DE58-56F2-4AA0-BFAC-301BB59D0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69C01-5BC5-45B2-B90C-99AB3A842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CE823-E69D-4C1C-8EB7-7A386C681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005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B58C5-2CF2-4C40-9681-A2CAB2EDF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3CCB34-1F72-4D68-AF22-F824AFB12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18C84-644A-4F6F-995B-76659E480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6E65BF-26C6-4BFC-8507-11E73469D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B375A-3C0A-40FC-A82A-7076160C8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319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78F27-143E-4072-8ADD-D3AC09223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F6ACD-F493-448E-95E7-3FD76050CF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78BEA7-2BDC-4506-9900-20B5C79D6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EC69F-8436-42AC-B179-65CB331FA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3CB9A7-9B02-4688-8D93-DB88E85D3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DE4D8-1141-4074-A7A8-45BDA62EE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183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5DA16-9D36-413E-8608-1B1F173F5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D1888-300A-4B1B-9565-B2D72B188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DA06FC-4191-4893-B661-DBEC0C31F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B871DF-6659-4DCD-B18C-D47B1FE86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1A5782-DC08-4324-9719-979F9E0419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1F6BE9-72DD-4654-8087-73E06ED1E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150B60-BE63-4B1D-9D40-546CB9AF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C53FB5-A2C7-48FF-89A8-1EDC3961C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36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0167C-7B0F-41AC-B94F-08FD08EB7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30D042-9A2E-4577-AF03-12D7A1BA8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E90F8-E210-416E-B441-D5D11E6EB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AB4161-1B20-4374-84F1-7781302C3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230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27BA6C-B0AB-44B8-ABC5-D6693BF8E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9FBDB5-A67E-499B-831B-2049BD63D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51A8E1-986E-4DD6-86A4-4B4D87B35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9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8E11-2CB4-484D-8BE4-B733CD7C1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CFF68-090F-404B-B6D6-8DC953AB3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27E90B-03B4-48CC-BFA5-90239F60EE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405868-5AA5-479D-8687-FF19BCF09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1C1851-4BA2-4ECB-9A26-E3441D1D5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472D6-5AD6-4129-9B8E-1CE5D3FCC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89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45893-2BD8-462E-8D8C-E84696BC8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E16868-78C3-41A3-B75B-9F7FF70CAB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CFE51-F8EB-4257-89E4-383CBA776B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65D13C-59A7-42CA-85B0-83BC375D6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42816C-9EAE-4E63-B6B3-19D5325CC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A9AB76-AB0B-4873-A9E2-396FB2F96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669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1A072C-3D2E-4549-9D1B-6285E8A58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EFC3A-A656-45CE-AB33-557341E2A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1AD9D-AE37-4A99-A1BC-D6ADE4D3B6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48CE0-F373-46CD-A711-96015FC4EC5A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417EC-BECD-40B2-AD7E-9AD871048B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952FB-1E85-4642-B480-AEBFC1BD85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633E9-B263-48DD-AAC3-CBF88B130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296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6AD23-41F0-499B-8D5D-B2F3812D3B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Board Game Club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01D399-FD29-4676-849E-BA62CAADC7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182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7857F9-2F9F-48FE-AD1C-370F6DBA3E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9" t="4531" r="25291" b="7702"/>
          <a:stretch/>
        </p:blipFill>
        <p:spPr>
          <a:xfrm>
            <a:off x="1728185" y="171158"/>
            <a:ext cx="8735629" cy="651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482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C025DA-BC35-4548-B410-27002EFCE1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1" t="4012" r="25073" b="7444"/>
          <a:stretch/>
        </p:blipFill>
        <p:spPr>
          <a:xfrm>
            <a:off x="1697114" y="140653"/>
            <a:ext cx="8797771" cy="657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640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FBC71F-16FD-405A-A680-AB6C3ACF49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0" t="4012" r="25292" b="7444"/>
          <a:stretch/>
        </p:blipFill>
        <p:spPr>
          <a:xfrm>
            <a:off x="1688236" y="123177"/>
            <a:ext cx="8815527" cy="661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271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Board Game Club Website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Game Club Website</dc:title>
  <dc:creator>Jenna Bouchard</dc:creator>
  <cp:lastModifiedBy>Jenna Bouchard</cp:lastModifiedBy>
  <cp:revision>2</cp:revision>
  <dcterms:created xsi:type="dcterms:W3CDTF">2019-12-09T00:29:50Z</dcterms:created>
  <dcterms:modified xsi:type="dcterms:W3CDTF">2019-12-09T00:39:10Z</dcterms:modified>
</cp:coreProperties>
</file>

<file path=docProps/thumbnail.jpeg>
</file>